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73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3F761A-5762-4675-92E7-AA7CAB3818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54EDD0-8E28-4A5B-B223-2406CB92AE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635ADB-9BC0-4974-9FB1-EFD0ED298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07B7-A62B-41AF-A8F3-2BF17E3A392C}" type="datetimeFigureOut">
              <a:rPr lang="es-AR" smtClean="0"/>
              <a:t>27/5/2019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A4067D-2AB8-4326-B6BA-D3F146449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E3A8F3-8E4F-4A98-B810-A0741B8B7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2E65-0E8D-4491-8723-4818530512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14807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24B04C-1605-4F12-9DA3-E3CF7D432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9CBA46-5A7E-40E6-BC23-32539DEF9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FC5214-8BE8-4EFA-AA44-0332015B9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07B7-A62B-41AF-A8F3-2BF17E3A392C}" type="datetimeFigureOut">
              <a:rPr lang="es-AR" smtClean="0"/>
              <a:t>27/5/2019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E0ED0D-311D-47B2-AECF-DAA9D8C9B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B44F3D-F03A-453D-B8AC-DF7221AF3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2E65-0E8D-4491-8723-4818530512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33286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1476920-D98D-4E9D-B59C-EB72DA3A7E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5DE8F55-81BD-4662-A05E-BE9C3E5CD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7E1BD8-B737-44FD-82BE-53A855BB0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07B7-A62B-41AF-A8F3-2BF17E3A392C}" type="datetimeFigureOut">
              <a:rPr lang="es-AR" smtClean="0"/>
              <a:t>27/5/2019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443E42-1AA7-47ED-A1F1-44B2A5789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266C98-1AF0-4598-96F3-96936F19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2E65-0E8D-4491-8723-4818530512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81784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1EC68F-5340-4949-8422-238BE3002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081FF6-E1FC-4064-8C79-C1C2879A2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19B428-FE7C-46C3-BD6B-421934EFA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07B7-A62B-41AF-A8F3-2BF17E3A392C}" type="datetimeFigureOut">
              <a:rPr lang="es-AR" smtClean="0"/>
              <a:t>27/5/2019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763CE6-8B39-49E1-BF8C-7F9A74C1C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340EA3-12E0-454D-A3F4-A318B01FA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2E65-0E8D-4491-8723-4818530512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91023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9EA223-E62A-4538-AE4E-29AB11DD0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E8359C-A25B-4AC0-B4E4-F5EC856A9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9908CE-81EC-4F5E-A3D2-AD1426AF6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07B7-A62B-41AF-A8F3-2BF17E3A392C}" type="datetimeFigureOut">
              <a:rPr lang="es-AR" smtClean="0"/>
              <a:t>27/5/2019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20E002-30F1-403E-8757-57AEDFAEB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6C99F9-2645-424F-98C6-E8E472B2E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2E65-0E8D-4491-8723-4818530512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83031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1212A5-7550-4445-A7F3-5759989ED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F90654-454C-414E-AF93-8B74ACAC5E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F9CB26-1C4A-4A1E-BF27-CE4C42315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049A80-7172-45C2-A8BE-A8F34FFE8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07B7-A62B-41AF-A8F3-2BF17E3A392C}" type="datetimeFigureOut">
              <a:rPr lang="es-AR" smtClean="0"/>
              <a:t>27/5/2019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65A15E-0752-4E4B-B914-A3DA08C36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9EB6FF-256D-45E8-BB4C-7AA54B313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2E65-0E8D-4491-8723-4818530512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46871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F0F791-E103-4615-9DB5-8FAA30F41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7AAAFC-502F-45C3-A5FF-FA799360B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9C868D4-E7A0-44F9-A2DF-9A9B69E097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235FBDC-FA51-48A1-8D41-4817987241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4A2A83D-DCA2-43DC-A39D-4C2B5C0155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2A38FA4-D73F-4BC2-8BC0-36FDEE208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07B7-A62B-41AF-A8F3-2BF17E3A392C}" type="datetimeFigureOut">
              <a:rPr lang="es-AR" smtClean="0"/>
              <a:t>27/5/2019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E12CDDB-FED0-4617-8A75-53906D3D3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D601051-D0F7-4C63-AB93-DFBF38B93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2E65-0E8D-4491-8723-4818530512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0740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424434-2EF0-4A21-9DD6-0C0B70070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78CE894-3D8F-4719-BC7E-3ABA7316B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07B7-A62B-41AF-A8F3-2BF17E3A392C}" type="datetimeFigureOut">
              <a:rPr lang="es-AR" smtClean="0"/>
              <a:t>27/5/2019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55B1C8-1BA6-4D20-977C-B0DA61375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BF1099F-FE34-4735-9D32-D958DD947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2E65-0E8D-4491-8723-4818530512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9583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87574E9-DDBF-4520-BDCB-FBFB9A3B3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07B7-A62B-41AF-A8F3-2BF17E3A392C}" type="datetimeFigureOut">
              <a:rPr lang="es-AR" smtClean="0"/>
              <a:t>27/5/2019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E882CE8-E85F-4612-8EB3-9AE441877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5F500F3-2A93-4230-A963-23BF65F73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2E65-0E8D-4491-8723-4818530512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0140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5705FA-5918-4F4B-9B36-647117E10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452464-C6FA-4C31-9C14-8DE3E5493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E7DE840-5E67-449E-B53B-9FD74F854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807146-18B1-4BC9-9184-9FA0CA8B5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07B7-A62B-41AF-A8F3-2BF17E3A392C}" type="datetimeFigureOut">
              <a:rPr lang="es-AR" smtClean="0"/>
              <a:t>27/5/2019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F9BC6D-A4E5-45D2-9DF8-0066F9DD4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45A8B4-CF38-41CC-8906-76788E7A3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2E65-0E8D-4491-8723-4818530512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9038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3D4BB6-4E99-49F8-AE24-49A2CCC95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A36DE5A-1333-403D-9B9D-19842D32E2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E19DEC-B700-4FF1-8CFA-896C7E11F4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9D730E-F999-4406-BB14-8ED62FA1D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07B7-A62B-41AF-A8F3-2BF17E3A392C}" type="datetimeFigureOut">
              <a:rPr lang="es-AR" smtClean="0"/>
              <a:t>27/5/2019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68FC57-354B-4E45-98E7-EE9BDCED7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A2F1F3-0DC6-4791-9226-B44E98D5E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2E65-0E8D-4491-8723-4818530512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182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C93F1CE-ADA9-4EB8-9041-8D5280EA0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6ECF8E-780F-4E4A-B850-B0D27F76D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C72576-F4E7-4687-B314-15DBE0AF99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A07B7-A62B-41AF-A8F3-2BF17E3A392C}" type="datetimeFigureOut">
              <a:rPr lang="es-AR" smtClean="0"/>
              <a:t>27/5/2019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04E13A-7DA8-4D81-8059-14DF1D2D2E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41B5A5-DB9E-4B7A-955F-A060388C86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72E65-0E8D-4491-8723-4818530512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7527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3C0FC4-706B-4E5D-8473-A8BF32D6E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818" y="5297714"/>
            <a:ext cx="8492837" cy="1345540"/>
          </a:xfrm>
        </p:spPr>
        <p:txBody>
          <a:bodyPr/>
          <a:lstStyle/>
          <a:p>
            <a:pPr algn="l"/>
            <a:r>
              <a:rPr lang="es-AR" dirty="0"/>
              <a:t>Titulo de presentación</a:t>
            </a:r>
          </a:p>
          <a:p>
            <a:pPr algn="l"/>
            <a:r>
              <a:rPr lang="es-AR" dirty="0"/>
              <a:t>Autor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CE64B06-8EA5-489C-A412-2C080B9C2F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8216" cy="4641273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85A59FD-9D9B-48EB-9556-B5582CA490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343" y="4654883"/>
            <a:ext cx="2191657" cy="216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517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093277-43F6-4EDE-A16C-88E3383AE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0C29E7-4E9D-4694-8AEF-DBA94663A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E57573F3-DACE-4553-BDB8-DE2D04672A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2876" y="0"/>
            <a:ext cx="1259124" cy="124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823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97EA61-D160-42EA-AB44-AF79C5373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0FE340-E050-4CBB-84D5-7DB72E8D7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F14C6AD5-3C3C-4F6D-A927-75FB9FD088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2876" y="0"/>
            <a:ext cx="1259124" cy="124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240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B07328-7A6F-4FB7-BB82-3E3E0331B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BE476B-6C9A-4E8D-8FD9-C32089166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666530DB-9608-46A7-AB35-0811059FD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2876" y="0"/>
            <a:ext cx="1259124" cy="124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532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B07328-7A6F-4FB7-BB82-3E3E0331B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BE476B-6C9A-4E8D-8FD9-C32089166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666530DB-9608-46A7-AB35-0811059FD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2876" y="0"/>
            <a:ext cx="1259124" cy="124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421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9056B9-4CFF-4098-9497-9E4906563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5F9384-01D6-43AF-A929-EBDABC63E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98A60AFE-EDDE-4C98-A48A-C82DD6E49C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2876" y="0"/>
            <a:ext cx="1259124" cy="124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919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21CCEB-466A-4050-AC75-E8B74843E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B93F4C-AD45-4CE0-BC50-9CACBC6B4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6" name="Marcador de contenido 3">
            <a:extLst>
              <a:ext uri="{FF2B5EF4-FFF2-40B4-BE49-F238E27FC236}">
                <a16:creationId xmlns:a16="http://schemas.microsoft.com/office/drawing/2014/main" id="{2B8907BD-C088-4521-9C89-EF4D475CD2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2876" y="0"/>
            <a:ext cx="1259124" cy="124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004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110656-6EFC-484E-BA34-CA11EB2A5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469CE6-B5C3-4039-803A-12AF46B68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B715ABB1-9D81-483F-BBFE-0D3CD753D5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2876" y="0"/>
            <a:ext cx="1259124" cy="124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664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DD685C8-D6FB-4904-8784-D9E669E40F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974" y="547243"/>
            <a:ext cx="4552047" cy="4502162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BEC4894E-FA58-4743-B788-B8CFF7DB6328}"/>
              </a:ext>
            </a:extLst>
          </p:cNvPr>
          <p:cNvSpPr txBox="1"/>
          <p:nvPr/>
        </p:nvSpPr>
        <p:spPr>
          <a:xfrm>
            <a:off x="5155837" y="5049405"/>
            <a:ext cx="18803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sz="3600" dirty="0"/>
              <a:t>¡Gracias!</a:t>
            </a:r>
          </a:p>
          <a:p>
            <a:pPr algn="ctr"/>
            <a:r>
              <a:rPr lang="es-AR" dirty="0"/>
              <a:t>email@email.com</a:t>
            </a:r>
          </a:p>
          <a:p>
            <a:pPr algn="ctr"/>
            <a:r>
              <a:rPr lang="es-AR" dirty="0"/>
              <a:t>@</a:t>
            </a:r>
            <a:r>
              <a:rPr lang="es-AR" dirty="0" err="1"/>
              <a:t>twitter</a:t>
            </a:r>
            <a:endParaRPr lang="es-AR" dirty="0"/>
          </a:p>
          <a:p>
            <a:pPr algn="ctr"/>
            <a:r>
              <a:rPr lang="es-AR" dirty="0"/>
              <a:t>www.com</a:t>
            </a:r>
          </a:p>
        </p:txBody>
      </p:sp>
    </p:spTree>
    <p:extLst>
      <p:ext uri="{BB962C8B-B14F-4D97-AF65-F5344CB8AC3E}">
        <p14:creationId xmlns:p14="http://schemas.microsoft.com/office/powerpoint/2010/main" val="1667656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1983B6-BB18-47DA-96EC-32D68FE4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600E228-644B-4B01-866F-36F2F93BA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7" name="Marcador de contenido 3">
            <a:extLst>
              <a:ext uri="{FF2B5EF4-FFF2-40B4-BE49-F238E27FC236}">
                <a16:creationId xmlns:a16="http://schemas.microsoft.com/office/drawing/2014/main" id="{0DB03583-C052-46AC-A697-DF57AE66E9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2876" y="0"/>
            <a:ext cx="1259124" cy="124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96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173415-7391-43B9-A36A-6AC9B125F6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2DF6578-0971-472C-AD37-84C335996C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C62107E2-7FF0-4F07-92EC-E9CFE32E6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2876" y="0"/>
            <a:ext cx="1259124" cy="124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568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ABE2F2-60B2-48E6-93A6-09868B062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F81D18-D7B2-43F8-884F-9EC277DE8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870E75CB-C795-492A-ABB3-EAD268C730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2876" y="0"/>
            <a:ext cx="1259124" cy="124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52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0BE1CB-C6B0-44FB-BE9A-3CAB91396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D0F650-D96C-45D2-BC91-E2E2934FD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4C28FA41-54F7-4CF2-87F8-E27905646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2876" y="0"/>
            <a:ext cx="1259124" cy="124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37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63EF90-CC7E-430B-BA69-6721B806D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9AA2A5-1019-4202-B616-C332F2C75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E7E20681-8BDB-42D9-9C8A-DEE785D88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2876" y="0"/>
            <a:ext cx="1259124" cy="124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374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037ED4-06CD-49E9-95E0-C7A45A1B7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0A4BA1-FF3E-4B38-8502-5C44E4759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94ECB430-D892-40FB-8F69-06A7EF33F4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2876" y="0"/>
            <a:ext cx="1259124" cy="124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205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97B45C-A7F0-406D-B788-E3303B22E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BC762C-6C26-4BDD-87C7-C428B8A4A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9C47B4CF-FFB0-4200-A774-4CBA649522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2876" y="0"/>
            <a:ext cx="1259124" cy="124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466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0AD6F5-6C4F-4EE8-A226-38E92234C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385D98-9345-438E-999C-698C14667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C6B65A4C-FE87-4B39-9358-B2F735F67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2876" y="0"/>
            <a:ext cx="1259124" cy="124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9639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</Words>
  <Application>Microsoft Office PowerPoint</Application>
  <PresentationFormat>Panorámica</PresentationFormat>
  <Paragraphs>6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Virginia Inés Simón</dc:creator>
  <cp:lastModifiedBy>Virginia Inés Simón</cp:lastModifiedBy>
  <cp:revision>2</cp:revision>
  <dcterms:created xsi:type="dcterms:W3CDTF">2019-05-27T14:44:07Z</dcterms:created>
  <dcterms:modified xsi:type="dcterms:W3CDTF">2019-05-27T14:46:41Z</dcterms:modified>
</cp:coreProperties>
</file>